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3" r:id="rId2"/>
    <p:sldId id="278" r:id="rId3"/>
    <p:sldId id="284" r:id="rId4"/>
    <p:sldId id="270" r:id="rId5"/>
    <p:sldId id="269" r:id="rId6"/>
    <p:sldId id="280" r:id="rId7"/>
    <p:sldId id="271" r:id="rId8"/>
    <p:sldId id="272" r:id="rId9"/>
    <p:sldId id="27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318" y="11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F38F1-B77F-4D73-B24F-70CF7EA2F8E1}" type="datetimeFigureOut">
              <a:rPr lang="en-US" smtClean="0"/>
              <a:t>2/3/2013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74B41-336C-4886-8DF9-AFCA512DA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52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74B41-336C-4886-8DF9-AFCA512DA2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18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থাব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74B41-336C-4886-8DF9-AFCA512DA2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04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ার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74B41-336C-4886-8DF9-AFCA512DA26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3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52400"/>
            <a:ext cx="2438400" cy="110799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721" y="1447800"/>
            <a:ext cx="2504874" cy="1828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মোহাম্মাদ</a:t>
            </a:r>
            <a:endParaRPr lang="en-US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199" y="3673614"/>
            <a:ext cx="4191001" cy="181588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মোহাম্মাদ আব্দুল ওয়াহাব </a:t>
            </a:r>
          </a:p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 তরা জনতা </a:t>
            </a:r>
            <a:r>
              <a:rPr lang="bn-BD" sz="28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উচ্চ </a:t>
            </a:r>
            <a:r>
              <a:rPr lang="bn-BD" sz="280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ঘিওর , মানিকগঞ্জ। 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0" y="3673614"/>
            <a:ext cx="3581400" cy="141577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৮ম শ্রেণি </a:t>
            </a:r>
            <a:endParaRPr lang="en-US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বিষয়ঃ-  বাংলাদেশ বিশ্ব পরিচয়</a:t>
            </a:r>
          </a:p>
          <a:p>
            <a:pPr algn="ctr"/>
            <a:r>
              <a:rPr lang="bn-BD" sz="2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বাংলাদেশের সামাজিক সমস্যা </a:t>
            </a:r>
            <a:endParaRPr lang="en-US" sz="2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সময়ঃ৪০মিনিট</a:t>
            </a:r>
            <a:endParaRPr lang="en-US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90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4601" y="2438400"/>
            <a:ext cx="3422518" cy="1446550"/>
          </a:xfrm>
          <a:prstGeom prst="rect">
            <a:avLst/>
          </a:prstGeom>
          <a:solidFill>
            <a:srgbClr val="00B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88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114800"/>
            <a:ext cx="42672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0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14087"/>
            <a:ext cx="4876800" cy="21481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819400"/>
            <a:ext cx="4876800" cy="1981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6620556"/>
            <a:ext cx="190183" cy="1238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4899932"/>
            <a:ext cx="5029200" cy="18478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9200" y="1143000"/>
            <a:ext cx="2590800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কিশোর অপরাধ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3505200"/>
            <a:ext cx="25908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দারিদ্রাতার কারন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2102" y="5562599"/>
            <a:ext cx="2209800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স্কুল পালানো  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15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152400" y="1887130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শিশু–কিশোর  অপরাধ  </a:t>
            </a:r>
            <a:endParaRPr lang="en-US" sz="13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85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524000"/>
            <a:ext cx="8229600" cy="34163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chemeClr val="bg1"/>
                </a:solidFill>
              </a:rPr>
              <a:t>                                     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endParaRPr lang="bn-BD" dirty="0" smtClean="0">
              <a:solidFill>
                <a:schemeClr val="bg1"/>
              </a:solidFill>
            </a:endParaRPr>
          </a:p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শিশু ওকিশোর অপরাধ কী কী বলতে পারবে ?</a:t>
            </a:r>
          </a:p>
          <a:p>
            <a:endParaRPr lang="bn-BD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২।কিশোর অপরাধের কারন ব্যাখ্যা করতে পারবে </a:t>
            </a:r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৩।শিশু ও কিশোর অপরাধ প্রতিকারের উপায় বর্ণনা করতে পারবে ।</a:t>
            </a:r>
            <a:endParaRPr lang="bn-BD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60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71091"/>
            <a:ext cx="63246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</a:rPr>
              <a:t>বাংলাদেশের সামাজিক সমস্যা </a:t>
            </a:r>
            <a:r>
              <a:rPr lang="en-US" sz="3600" dirty="0" smtClean="0">
                <a:solidFill>
                  <a:srgbClr val="FF0000"/>
                </a:solidFill>
              </a:rPr>
              <a:t>:-</a:t>
            </a:r>
            <a:endParaRPr lang="bn-BD" sz="3600" dirty="0" smtClean="0">
              <a:solidFill>
                <a:srgbClr val="FF0000"/>
              </a:solidFill>
            </a:endParaRPr>
          </a:p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শিশু কিশোর অপরাধের কারনঃ-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56388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গরীব পরিবার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5736380"/>
            <a:ext cx="141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মারামারি</a:t>
            </a:r>
            <a:r>
              <a:rPr lang="bn-BD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0"/>
            <a:ext cx="4191000" cy="34503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286000"/>
            <a:ext cx="3810000" cy="345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95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5657" y="762000"/>
            <a:ext cx="51054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অপরাধ হতে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মুক্তঃ- 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217" y="1828801"/>
            <a:ext cx="4132783" cy="3733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05000"/>
            <a:ext cx="4648200" cy="36576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629400" y="58674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শরীর</a:t>
            </a:r>
            <a:r>
              <a:rPr lang="bn-BD" dirty="0" smtClean="0"/>
              <a:t> চর্চা 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58674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/>
              <a:t> </a:t>
            </a:r>
            <a:r>
              <a:rPr lang="bn-BD" dirty="0" smtClean="0"/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সংগীত</a:t>
            </a:r>
            <a:r>
              <a:rPr lang="bn-BD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109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820057"/>
            <a:ext cx="7162800" cy="2862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en-US" sz="6000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:-</a:t>
            </a:r>
            <a:r>
              <a:rPr lang="bn-BD" sz="6000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১।শিশু কিশোর অপরাধ কি ?</a:t>
            </a:r>
          </a:p>
          <a:p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২।কিশোর অপরাধ রোধে কী কী কাজ করা যেতে পারে । 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15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371600"/>
            <a:ext cx="8686799" cy="480131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 </a:t>
            </a:r>
          </a:p>
          <a:p>
            <a:endParaRPr lang="bn-BD" sz="4000" dirty="0" smtClean="0">
              <a:solidFill>
                <a:srgbClr val="00B0F0"/>
              </a:solidFill>
            </a:endParaRPr>
          </a:p>
          <a:p>
            <a:r>
              <a:rPr lang="en-US" sz="4000" dirty="0" smtClean="0">
                <a:solidFill>
                  <a:srgbClr val="00B0F0"/>
                </a:solidFill>
              </a:rPr>
              <a:t>  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অপরাধ কি  ?</a:t>
            </a:r>
          </a:p>
          <a:p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কিশোর অপরাধের কারন গুলি কী  কী ?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4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৩।শিশু-কিশোর অপরাধের প্রভাব গুলি ব্যাখ্যা কর।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৪।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শিশু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কিশোর 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অপরাধ হতে মুক্তি পাওয়ার </a:t>
            </a:r>
          </a:p>
          <a:p>
            <a:r>
              <a:rPr lang="bn-BD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উপায় বর্ণনা কর।         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38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flipH="1">
            <a:off x="838200" y="2362200"/>
            <a:ext cx="8305800" cy="187743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বাড়ির কাজ </a:t>
            </a:r>
          </a:p>
          <a:p>
            <a:r>
              <a:rPr lang="bn-BD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শিশু ও কিশোর অপরাধের কয়েকটি নাম লিখ।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29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171</Words>
  <Application>Microsoft Office PowerPoint</Application>
  <PresentationFormat>On-screen Show (4:3)</PresentationFormat>
  <Paragraphs>47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মোঃ মাহবুব আলম সহকারী শিক্ষক মিরশ পাড়া হামিদীয়া দাখিল মাদ্‌রাসা,গাজীপুর</dc:title>
  <dc:creator>Doel-1612i3</dc:creator>
  <cp:lastModifiedBy>Doel-1612i3</cp:lastModifiedBy>
  <cp:revision>119</cp:revision>
  <dcterms:created xsi:type="dcterms:W3CDTF">2006-08-16T00:00:00Z</dcterms:created>
  <dcterms:modified xsi:type="dcterms:W3CDTF">2013-02-03T09:02:07Z</dcterms:modified>
</cp:coreProperties>
</file>